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302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098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37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782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11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4B6D-1318-223C-B15E-879F07F80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BE49D-8EDA-EC63-ACA5-6C792449A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40115-DB95-5CEC-D4D4-56C11C01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3361E-BAB7-4F8D-AB18-83C18A5F1347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FF7EB-A40E-48E1-5F54-6606B6D8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F91B7-ECBB-5F78-0BA6-779A34E1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FF681-82DC-439C-9897-8BECE8B31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3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831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B50196-6BA6-1594-B815-9D98DEC1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301"/>
            <a:ext cx="12192000" cy="36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9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AC349-9DC7-FC3A-D073-C27EDD6F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551"/>
            <a:ext cx="12192000" cy="582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33398-08AC-72F4-C04B-E41C1380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671"/>
            <a:ext cx="12192000" cy="57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2AC8D-0532-7FA3-5062-A80A3FE5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101"/>
            <a:ext cx="12192000" cy="59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4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AF8C2-1028-9D48-2B7D-6C3E8F92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04"/>
            <a:ext cx="12192000" cy="57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9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57615-E3CE-24BB-BCC2-19AA1AFB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141"/>
            <a:ext cx="12192000" cy="57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7271D-FBDD-2C28-B486-07F2BF8E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723"/>
            <a:ext cx="12192000" cy="55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9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F5887-FE18-BBF5-597D-84A9C38C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263"/>
            <a:ext cx="12192000" cy="580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5BC70-8455-7FFE-397C-F9C835CD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425"/>
            <a:ext cx="12192000" cy="561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45EFC-2DDD-C13B-BC3A-E648CFD5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446"/>
            <a:ext cx="12192000" cy="584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6907E-BC22-6F92-F2FB-7476E2C29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370"/>
            <a:ext cx="12192000" cy="58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8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1CC0B-3AC3-B580-D986-7F1AB83A2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896"/>
            <a:ext cx="12192000" cy="545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144F7-6DAC-47E4-1BA2-A48B514F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95"/>
            <a:ext cx="12192000" cy="59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5281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2025-03-10T17:54:36Z</dcterms:created>
  <dcterms:modified xsi:type="dcterms:W3CDTF">2025-03-10T18:04:11Z</dcterms:modified>
</cp:coreProperties>
</file>